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38A10F-D97E-F709-736D-3530ADF93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38C2E8-5123-E0CC-62D7-749570F8C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A79FBC-05C0-FF3C-D448-50291675D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F50F-FF8B-452E-97F1-B7F5B2F63DA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8379E4-8421-1567-DB50-CC4C9D11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E8AD65-89C5-EF20-8CED-79C76C90C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D050-7AE3-4A3B-B0F1-4C3F5826BB5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74604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DD6E2E-770C-0042-B8DB-F2F3B9F11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9B1CBE-B856-1A8F-5A2D-C910A4A19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7B5E47-5821-1150-66C0-F7DD10445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F50F-FF8B-452E-97F1-B7F5B2F63DA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642866-F53E-EF8E-CE57-39FC0B4CE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73D036-0C5E-1A8E-D971-165B819D8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D050-7AE3-4A3B-B0F1-4C3F5826BB5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415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F2A62F-BC64-E06F-2CC0-12A583A72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B93A50-F51D-54E0-1281-7D065DEB0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F76C7F-F840-EF5C-E4C4-5C0AB9794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F50F-FF8B-452E-97F1-B7F5B2F63DA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002415-A7CC-F6DE-4752-32E70850B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A93651-B3A6-EE70-6CC4-6055ACF76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D050-7AE3-4A3B-B0F1-4C3F5826BB5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6520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2CBED6-7281-CCFA-557C-986DCEDD8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3AFFD0-6D57-9D20-1C96-C38BEA3DF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117486-3CC4-C91F-4967-8EE7ECD635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634B2A5-1228-027E-0964-F4F315AF5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F50F-FF8B-452E-97F1-B7F5B2F63DA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502AD5-2EC6-71C0-F6FD-667058F12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27884F-3FEF-3014-A907-54ACFC99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D050-7AE3-4A3B-B0F1-4C3F5826BB5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9699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721CE2-964E-D4C2-37D4-EBDB54ECE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98FCF2-D3BB-059B-1CD0-B053CC344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A3AF76E-CD4A-7CBD-5113-038336E9B6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AE4CAE3-632E-C547-5E5B-A21DF8FDE2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3736A85-79A6-55EB-AC00-056F45937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F2086B3-C1FF-17D2-8385-A21B3ADE0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F50F-FF8B-452E-97F1-B7F5B2F63DA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D03FA6A-98F8-A0F3-9BFF-C2DE17F7D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90BF540-1E10-BB9C-89F2-568DA5763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D050-7AE3-4A3B-B0F1-4C3F5826BB5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69812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ACF5D9-5824-F1DC-36B3-E8B60C0AB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D079F83-CC5F-F69F-37B6-8F9534398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F50F-FF8B-452E-97F1-B7F5B2F63DA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5FA30A9-0F7C-09D7-7C9D-0BAF1398E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88AB037-9A67-C6E5-F9AE-C9A9BB00A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D050-7AE3-4A3B-B0F1-4C3F5826BB5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3243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B651466-3DEA-FC84-9564-83742403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F50F-FF8B-452E-97F1-B7F5B2F63DA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10103CB-56A0-ECBD-19CD-921539DF4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7FDDA4-1720-C251-8367-0A41DE642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D050-7AE3-4A3B-B0F1-4C3F5826BB5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7735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7795C8-72BF-F730-6EE1-1429961C6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1CB6B7-191D-3402-2F43-C0FFD41D0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4D92D7-AEB1-0522-DF8D-28B98C040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2DCC8A-9B2F-0690-7852-91CE80CC5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F50F-FF8B-452E-97F1-B7F5B2F63DA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BBF4F43-5633-6C5D-62C2-2E922B8CF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3E5EACF-ED66-2560-FDF6-06711945B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D050-7AE3-4A3B-B0F1-4C3F5826BB5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3978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ED86AF-7FC1-E206-FAB0-0935C96E5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11DF7F6-8DA1-B857-8DE0-FF1BF28E04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D004D79-59D0-7169-AF93-B87EEA88F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577843-0E74-5064-B53C-6EE69CE2C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F50F-FF8B-452E-97F1-B7F5B2F63DA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A5732D-1E93-41B1-2794-574D7D475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63FA8A-26AD-86FD-A7E1-B734FB506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D050-7AE3-4A3B-B0F1-4C3F5826BB5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65948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C4E415-A95E-43A6-9139-D044969ED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D540F65-4E03-2D6F-F4ED-54BB248FE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F62F1C-9266-44F3-7641-51C806884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F50F-FF8B-452E-97F1-B7F5B2F63DA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65E58F-FD7C-5FF2-8FC2-E2B832828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E7644F-A3B4-F164-7B03-EC68F9A4E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D050-7AE3-4A3B-B0F1-4C3F5826BB5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23772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F68C1F9-23D1-CB68-D54B-2FB9BE4871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5A99BE-60A2-28AF-D7FC-CAA3CEA7DC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895744-327D-A8AF-836E-1C77D5404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0F50F-FF8B-452E-97F1-B7F5B2F63DA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49EDAD-B5EB-2DDE-3937-773D0AA7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922D27-AD4E-82D8-B077-5BBC34F0A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8D050-7AE3-4A3B-B0F1-4C3F5826BB5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38694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2C56958-7255-3B4A-8E58-BB0D055FE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54914F-F300-C0B8-00C8-88D87480BF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3C9041-4823-F34F-450F-14E0CC4C49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B0F50F-FF8B-452E-97F1-B7F5B2F63DA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D3AB02-6148-5A48-593D-BB9D8D80C1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1E7B4A-50E7-EC07-6BA3-4796378F39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88D050-7AE3-4A3B-B0F1-4C3F5826BB5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97798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47CA2EA-4380-D4FA-9BE2-F3454A89C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71" y="97971"/>
            <a:ext cx="11353800" cy="638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322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Jimena Cortés Vásquez</dc:creator>
  <cp:lastModifiedBy>Jimena Cortés Vásquez</cp:lastModifiedBy>
  <cp:revision>1</cp:revision>
  <dcterms:created xsi:type="dcterms:W3CDTF">2026-03-19T13:10:05Z</dcterms:created>
  <dcterms:modified xsi:type="dcterms:W3CDTF">2026-03-19T13:10:57Z</dcterms:modified>
</cp:coreProperties>
</file>