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5E787-0BD9-F5CF-C67B-CB4DE2B21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A67200-ADAF-C6CA-1203-2119954054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140A73-AD87-8E32-DB6E-3EFBF5FC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AEB272-0541-B7B7-6B9F-C4F87C8C4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90F4D2-6989-1643-6667-7BA1052B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420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D3FAB4-20D1-279E-8A09-3306A7920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F0E856-E15E-F0D3-C07D-DE234D2DA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6172A-74AE-7068-E474-5A46CA567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00F016-2EAE-234E-1A16-54F979BF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573AED-0D24-D1B4-E072-C1D23A10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54217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74584-5F4F-C5C4-B54D-5EF690159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136C5D8-76E3-2FAC-D778-B1CC2624D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653C5C-07EA-4476-0DC5-4435D7EBA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C1F34F-03F9-3A30-B6E0-D6BC9E49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6EA16C-B5EA-8254-B624-6E7916E81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371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156337-877B-405A-BA78-A3CA07DD0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83CE1F-E56C-E8DE-739C-1A7B034D9F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4021C4B-AC59-E36B-A913-B6844F0E1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7A08DBF-82A8-6AAE-D701-CE2D5D831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F0E5A2-39D0-B604-D949-D8F2BFF45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842349-B517-AE23-B761-E84E0DCD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82914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2B7B7-405B-5E08-A074-91DBCFC21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D815E2-8D13-F4F3-9E8B-4D61CDCF8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31F35E3-71E0-82DA-CC1E-55464F171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7C8B253-807A-8E90-C268-7A9B5E80A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10CD0B-7909-5AEB-ABCD-6C977A645C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480BD46-B3B0-989D-94E9-DD51E1E1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E133B19-8C8C-7245-7637-2F7DA762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16C2BBD-1EBF-9B3E-16EA-7CE12E1E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7623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B35EE-1640-280A-65CC-3C7A4C2D1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082B8F5-FE1B-595D-A56E-A1F19AB60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EA1EAF5-8D83-DA88-25D1-6804D9EC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AEE6A7A-7F83-00DF-E22C-2FCC4BE3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7037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B6DF98C-ABC4-2039-3F88-CEE6FEFC1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00E6A7-B98E-1EFE-4DEE-4567776B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60C448-0D4E-FFE0-6189-4CB63CE06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3602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17498D-67CF-BD21-C497-48F9A0B5A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D21170-9FD2-047B-7A22-D9FF64D5C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C2CA459-E601-FECA-F7D2-96ACE251C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5415C6-8E55-2240-1DB1-D363A0A3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6C8B06-B65A-051B-1EAB-8FF6D8BA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4D39ED3-B53C-866B-8358-6C4DE207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4408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00D1D-AF88-DA57-79EA-B7975734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02745A5-B56B-AA99-9E98-516AFCB7CD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69161D4-E690-C7E2-603D-6957EC078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CFF925-2B50-E6F1-FBF5-CCCAA148C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F298FB-56CF-A876-3706-3C2EAFD4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CC9CE5-000E-009F-0DB0-4D774EFC1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694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2AB3E5-CF66-12CD-963E-9C552FFD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F9EC21D-8617-8DB1-505A-70BA75CA3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7095E9-3DC1-8F32-62B1-FA14CD3FB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154F3D-57D7-2B13-1A91-DC29B49F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6F44FB-4F6C-CD37-584D-46A9E46B6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5501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86A6C46-E617-130C-ABF5-EEEC4817E0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2961AF-4A7E-8CE6-8485-0D24E82F4B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2DB256-0CCD-785D-6122-DB0E8355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EF4437-F110-954A-5C19-6C644E308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2A20D5-33B4-477B-0C18-7116EC1E3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11388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AEF03CE-65CB-4808-FE42-513E43125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10135-4107-2932-90A8-7D96ACFE7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BE973-D3AB-16F1-3507-539D41518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920AB7-2305-4884-BE4E-8C01280C83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9F0BDC-90EE-864D-9D7F-70B8C035C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28A28F-70DA-37F3-3A8A-C3D046DB3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1C57CD-E341-40CD-9A2B-A5B10439288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9311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691AAE8-3E8B-B8A7-8562-337EDAA50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85" y="91849"/>
            <a:ext cx="11527971" cy="64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437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Jimena Cortés Vásquez</dc:creator>
  <cp:lastModifiedBy>Jimena Cortés Vásquez</cp:lastModifiedBy>
  <cp:revision>1</cp:revision>
  <dcterms:created xsi:type="dcterms:W3CDTF">2026-03-19T13:08:53Z</dcterms:created>
  <dcterms:modified xsi:type="dcterms:W3CDTF">2026-03-19T13:09:39Z</dcterms:modified>
</cp:coreProperties>
</file>