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8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397585-4E88-4B49-867C-496AB8B8E210}" type="datetimeFigureOut">
              <a:rPr lang="es-CL" smtClean="0"/>
              <a:t>19-03-2026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85B274-F55F-4667-99E7-0BF3F6CF142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897174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85B274-F55F-4667-99E7-0BF3F6CF1423}" type="slidenum">
              <a:rPr lang="es-CL" smtClean="0"/>
              <a:t>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994143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D79EFD-9D21-9555-4D4A-DD48D5AE2A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B7409DC-A42D-0B87-51AB-59F1900908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F62670C-F1E6-2969-784E-88DFED82D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D5E4B-E93F-4D6D-89B3-9C20230766E4}" type="datetimeFigureOut">
              <a:rPr lang="es-CL" smtClean="0"/>
              <a:t>19-03-2026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079A674-21CC-39CD-2CAB-B2E2B0163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5CC7E29-E41E-CFB0-5400-BB6F92EC5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91CF8-E7F9-48CB-B368-62997092BC8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81834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327F4D-0636-7723-A584-A038F6205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FD6C0B6-75E2-96E4-7983-0189C65816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26D05EA-42B6-0CEE-F522-E32B9720C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D5E4B-E93F-4D6D-89B3-9C20230766E4}" type="datetimeFigureOut">
              <a:rPr lang="es-CL" smtClean="0"/>
              <a:t>19-03-2026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983A712-D466-4269-7978-CBD951887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EB3C98B-6690-8541-09BB-22EBB6CFB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91CF8-E7F9-48CB-B368-62997092BC8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72669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5AE434-747E-9109-A79A-EC735287C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8DF4FBC-E2B1-7009-A074-32D0115ED7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BD128DF-72B2-7E16-F5A2-55A3A1B20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D5E4B-E93F-4D6D-89B3-9C20230766E4}" type="datetimeFigureOut">
              <a:rPr lang="es-CL" smtClean="0"/>
              <a:t>19-03-2026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E5EB6A8-F8EF-97EE-C0BE-17BE7BE63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860CC56-F033-F510-DCA9-D1309668D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91CF8-E7F9-48CB-B368-62997092BC8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74817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871D39-35B8-B43D-B6ED-33F59FEAA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B313C22-3B7D-A5D8-A930-EB5580F210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CC7709C-473F-186B-0A22-58D8745E07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9486E0A-94E4-9F3D-1A2B-49490E294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D5E4B-E93F-4D6D-89B3-9C20230766E4}" type="datetimeFigureOut">
              <a:rPr lang="es-CL" smtClean="0"/>
              <a:t>19-03-2026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67712AF-BE95-6F3E-E672-9643E7580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A4F5466-5C74-4FC7-40F8-7A6625E63B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91CF8-E7F9-48CB-B368-62997092BC8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70343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DCD512-34F3-44FD-302B-F6BC9DCFA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DDAD15F-8660-AE68-B801-184857CB71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C73FF2B-608D-67D9-2C56-3B4EDC756A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E23DAE0-2E8F-08B0-80A4-D88BC3DF00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618F17C-A53E-437D-8746-9A706CBCE0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34E6B88-2759-F1B1-7221-0B498B597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D5E4B-E93F-4D6D-89B3-9C20230766E4}" type="datetimeFigureOut">
              <a:rPr lang="es-CL" smtClean="0"/>
              <a:t>19-03-2026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CC249CB-EC5F-7AD5-3A9F-39D7798CC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D02609E-4C32-B7BA-8D9E-507A982B5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91CF8-E7F9-48CB-B368-62997092BC8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76924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816620-059A-66EA-BEF1-F3AB2C6C2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0C293DD-0F06-527A-682E-A6EFF0E241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D5E4B-E93F-4D6D-89B3-9C20230766E4}" type="datetimeFigureOut">
              <a:rPr lang="es-CL" smtClean="0"/>
              <a:t>19-03-2026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904B45D-85FD-864A-5BC8-FC22B1D6B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067A042-7184-EBD7-B13C-6231BF86D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91CF8-E7F9-48CB-B368-62997092BC8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73783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05E43A0-ED8A-9AED-DFF9-AB4858417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D5E4B-E93F-4D6D-89B3-9C20230766E4}" type="datetimeFigureOut">
              <a:rPr lang="es-CL" smtClean="0"/>
              <a:t>19-03-2026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7E0104C-358B-3421-A591-15F86093C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3C0556F-9A25-46B9-0C01-D7A140C3A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91CF8-E7F9-48CB-B368-62997092BC8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35338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59BCCB-A5F4-DDB4-A595-C0A6621FA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AEAFDCF-1F50-2D3D-9178-EBB53D8032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CF17D83-F6A0-3909-4347-F347CE54A9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F0C0410-DF2E-39DB-F1B8-021B851355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D5E4B-E93F-4D6D-89B3-9C20230766E4}" type="datetimeFigureOut">
              <a:rPr lang="es-CL" smtClean="0"/>
              <a:t>19-03-2026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5ABE2A4-BC5F-CDA4-E1EB-89791C47A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6F5195A-EE54-0AF1-8A74-5DC99059F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91CF8-E7F9-48CB-B368-62997092BC8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68222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6654B0-8BA3-CA10-50EA-23980E8B5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2C6AF93-357F-31FC-FF71-51B46AE080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4389764-EFA0-7325-08C5-54F3383705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7D8657B-3556-F49E-8C0E-2F8D1A284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D5E4B-E93F-4D6D-89B3-9C20230766E4}" type="datetimeFigureOut">
              <a:rPr lang="es-CL" smtClean="0"/>
              <a:t>19-03-2026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1D1C408-4147-A601-0F4D-C3E73C00F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7E61BEE-E217-3358-B297-C4948FF61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91CF8-E7F9-48CB-B368-62997092BC8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627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6BE126-07DF-3397-50C5-A952EAF46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7D93077-D008-FA01-5F0E-0CD5E5F57D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74FDA36-CD87-2253-9B53-6EB4DB7B5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D5E4B-E93F-4D6D-89B3-9C20230766E4}" type="datetimeFigureOut">
              <a:rPr lang="es-CL" smtClean="0"/>
              <a:t>19-03-2026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71EC14-9935-BA1A-B93A-CDB63CF40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693C035-AABC-1BB7-1DE0-245C80999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91CF8-E7F9-48CB-B368-62997092BC8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86086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F228944-F43D-B987-01B3-700C05AB76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498F516-82AA-E68A-AD3F-F07F33D969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A7E26ED-109D-92B0-B319-E7BAD2675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D5E4B-E93F-4D6D-89B3-9C20230766E4}" type="datetimeFigureOut">
              <a:rPr lang="es-CL" smtClean="0"/>
              <a:t>19-03-2026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BB3DB2D-7C49-3491-F9C4-F1C723473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30719E0-A9EE-7018-E1B9-66EE5A7A3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91CF8-E7F9-48CB-B368-62997092BC8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93267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A2F44CE-9D97-77F3-F63E-4D8B546AE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CD3C03F-1492-1789-8B47-43DC3A8C2C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42A7DE3-CDA1-5011-BD79-CCF0ECDDCB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22D5E4B-E93F-4D6D-89B3-9C20230766E4}" type="datetimeFigureOut">
              <a:rPr lang="es-CL" smtClean="0"/>
              <a:t>19-03-2026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8518B1B-277D-C26A-36D5-79B24191E8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EF38444-0ADA-7F58-0197-F8462D9AC0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8F91CF8-E7F9-48CB-B368-62997092BC8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60369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977A33F-2079-2FE5-B790-D287E32DF2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933" y="152400"/>
            <a:ext cx="11594495" cy="6521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35763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</Words>
  <Application>Microsoft Office PowerPoint</Application>
  <PresentationFormat>Panorámica</PresentationFormat>
  <Paragraphs>1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Jimena Cortés Vásquez</dc:creator>
  <cp:lastModifiedBy>Jimena Cortés Vásquez</cp:lastModifiedBy>
  <cp:revision>1</cp:revision>
  <dcterms:created xsi:type="dcterms:W3CDTF">2026-03-19T13:07:48Z</dcterms:created>
  <dcterms:modified xsi:type="dcterms:W3CDTF">2026-03-19T13:08:32Z</dcterms:modified>
</cp:coreProperties>
</file>